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59" r:id="rId5"/>
    <p:sldId id="265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23813-0B15-43C7-A7B8-9CBC0D558178}" v="2" dt="2025-11-30T05:18:20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EA013-F590-A6F1-170A-84222E083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05D96-C7D0-964B-DA5F-EF5203CD5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22F47-C6EE-6473-1135-BB22C4F7F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AF4EB-AA6F-8A37-09E4-6CDC2612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08DC3-43EA-A1C3-51A0-020F0591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1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625D-1783-8EBB-8341-5ABE480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FB4FE-D610-DBC8-4EBF-86E4E2D79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DC7C7-5233-581E-EA70-06162171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DEFD1-ED1C-83F6-A400-31F5DBB1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FB72E-D64B-F54F-0490-0519E904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9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DA05BB-D7FB-9B7A-0E29-83CF658AE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2DE84D-45F0-7608-2EBF-5BEB788CD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BC484-446E-60B6-678F-B40873C8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C071D-1421-8621-A749-02037E01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7B8F2-23A8-F184-9C4B-29EA04F4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3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5057-5105-249C-2D86-C420B99C4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9933E-4011-2005-DFA2-CD4B09F78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399D6-73B9-B1E4-9321-3B5CA284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FBB3F-9046-0692-8916-2980877A2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1B352-DF0D-0E68-8C3E-27E6A268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2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932AE-39FF-C778-5F2B-24A8DF25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A7B7C-7FDF-C1E1-13ED-39A7DBA71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11631-3881-84B7-36A9-67A3AC325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BC16-4363-9642-F52A-6DE81A53B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9CC99-A711-D501-1399-DA7009C3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3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9900-E003-343D-2C68-44FA99B71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E0EAF-43C8-4501-4DBB-D06DF2368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221BC-F1A0-23E2-9BBC-F9F5E6131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C78E2-13BC-AE33-0287-D62C953D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C1B6D-727D-3D88-1F4F-E45498AF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A7971-A306-8FCB-AEC8-4DE660FF5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4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8D37-C09C-5961-18F3-3442B0436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E0296-97BB-9054-5C4D-5185A1B24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D2299-1E6F-BD21-E10B-964C3B346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2F015-2B4C-381C-471A-FF9096E58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C713E-6367-B1FE-4EBC-63025E054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6D0EEC-3BE2-6CCE-F940-3E43F99C1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8EA467-E188-2B49-DFAB-AD23636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DB388-88E2-98E7-3CE4-FA1EADA9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30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2880-D41E-96F8-12B0-AD51F3FE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42D1E-CD44-F4F7-B37D-7E0B5992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D2EBF-33D8-461E-12D7-F2EDBB0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BB75C-570D-597C-D364-175D1C9B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2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326BE-F44E-D21C-05F5-43F9AA58B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7839A6-5280-2434-2687-F708555E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DB3DB-A0C5-E8C0-4391-DBEAE8FB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12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5CCDC-D063-611D-19A9-F5801582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14806-344D-3D79-C561-30AC2EB7F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6D2A22-2C7B-9734-401B-9B68DA9C0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768BC-2C53-CF7F-7BBC-2DBBB0E36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13792-FDA0-C152-4340-A5B98B59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54B28-1DFE-A450-3BDF-72621EEA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5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68691-7694-4DA7-A3A1-1DAD84DF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B2C89A-6C20-21BE-0B68-F7B690EFB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E6FF7-BC2C-501D-2E14-F5DBA1CC5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77305-A023-9DB2-5361-1D2D76BE4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65823-DD93-DCF2-CDE5-9E7027BA9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2BA7F-0711-DF0B-CFBC-1D7EAA16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7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9EABB-0CBF-D6FB-9ABA-BB6767A0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0827B-F90F-C0BF-6ABB-8A979E0A8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7DD00-C7FA-DE15-CB80-F37AAAA05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7888A-A740-4F63-B804-70F88DF8E7F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3E0C5-6412-9E8C-6E74-4D50FB96F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4183A-B011-6677-CD60-276C9AA33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6E81-EA3C-4F8F-884B-C60D0C0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0C08AE-1F59-266B-8683-4C331F954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49"/>
            <a:ext cx="12192000" cy="661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30093-80E4-B1C5-603C-48DDA636C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07"/>
            <a:ext cx="12192000" cy="669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4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910C1B-8A9D-D514-24FC-AE97A961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4"/>
            <a:ext cx="12192000" cy="68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64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429E54-5546-FD3D-AAA8-3B7BC520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34"/>
            <a:ext cx="12192000" cy="68229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2C5A46-E699-918F-7C54-1C0F26652272}"/>
              </a:ext>
            </a:extLst>
          </p:cNvPr>
          <p:cNvSpPr/>
          <p:nvPr/>
        </p:nvSpPr>
        <p:spPr>
          <a:xfrm>
            <a:off x="7176655" y="3214255"/>
            <a:ext cx="1330035" cy="1551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7B0B2-887B-23B4-0EE0-B136CB09F3B6}"/>
              </a:ext>
            </a:extLst>
          </p:cNvPr>
          <p:cNvSpPr/>
          <p:nvPr/>
        </p:nvSpPr>
        <p:spPr>
          <a:xfrm>
            <a:off x="983673" y="304800"/>
            <a:ext cx="8160327" cy="692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36419-2CF0-E872-58F4-76213627996E}"/>
              </a:ext>
            </a:extLst>
          </p:cNvPr>
          <p:cNvSpPr/>
          <p:nvPr/>
        </p:nvSpPr>
        <p:spPr>
          <a:xfrm>
            <a:off x="9144000" y="304800"/>
            <a:ext cx="223058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EED96A-8DE5-A7E3-8DD0-C4BA0A415AE6}"/>
              </a:ext>
            </a:extLst>
          </p:cNvPr>
          <p:cNvSpPr txBox="1"/>
          <p:nvPr/>
        </p:nvSpPr>
        <p:spPr>
          <a:xfrm>
            <a:off x="2014594" y="97911"/>
            <a:ext cx="81628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Stencil" panose="040409050D0802020404" pitchFamily="82" charset="0"/>
              </a:rPr>
              <a:t>KADENA AB, A.A. MEETING LOCATION</a:t>
            </a: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Tuesday and Thursday, 7PM</a:t>
            </a:r>
          </a:p>
        </p:txBody>
      </p:sp>
    </p:spTree>
    <p:extLst>
      <p:ext uri="{BB962C8B-B14F-4D97-AF65-F5344CB8AC3E}">
        <p14:creationId xmlns:p14="http://schemas.microsoft.com/office/powerpoint/2010/main" val="58051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89F8C-9BE9-9CAC-C805-92C7E75B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2" y="895927"/>
            <a:ext cx="5761741" cy="5906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CEA90-7FE5-F270-8977-A0A2B79A0A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87" b="10206"/>
          <a:stretch/>
        </p:blipFill>
        <p:spPr>
          <a:xfrm>
            <a:off x="6209320" y="895926"/>
            <a:ext cx="5925268" cy="5832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7AB812-7661-1E67-3995-9A4B9D9AB6B5}"/>
              </a:ext>
            </a:extLst>
          </p:cNvPr>
          <p:cNvSpPr txBox="1"/>
          <p:nvPr/>
        </p:nvSpPr>
        <p:spPr>
          <a:xfrm>
            <a:off x="1746890" y="102863"/>
            <a:ext cx="8698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tencil" panose="040409050D0802020404" pitchFamily="82" charset="0"/>
              </a:rPr>
              <a:t>CAMP SHIELDS A.A. MEETING LOCATION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A9AF98B7-2D47-7FF9-29DB-3F8B0BA97CF8}"/>
              </a:ext>
            </a:extLst>
          </p:cNvPr>
          <p:cNvSpPr/>
          <p:nvPr/>
        </p:nvSpPr>
        <p:spPr>
          <a:xfrm>
            <a:off x="6209320" y="895927"/>
            <a:ext cx="5925267" cy="5832764"/>
          </a:xfrm>
          <a:prstGeom prst="wedgeRectCallout">
            <a:avLst>
              <a:gd name="adj1" fmla="val -69896"/>
              <a:gd name="adj2" fmla="val -4250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0728516-A3E2-5D18-50D3-C364C23CD497}"/>
              </a:ext>
            </a:extLst>
          </p:cNvPr>
          <p:cNvSpPr/>
          <p:nvPr/>
        </p:nvSpPr>
        <p:spPr>
          <a:xfrm flipV="1">
            <a:off x="6288658" y="3469968"/>
            <a:ext cx="3519576" cy="230757"/>
          </a:xfrm>
          <a:prstGeom prst="rightArrow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8DB0F8B-9E6C-205D-F12A-E2037D39FA3C}"/>
              </a:ext>
            </a:extLst>
          </p:cNvPr>
          <p:cNvSpPr/>
          <p:nvPr/>
        </p:nvSpPr>
        <p:spPr>
          <a:xfrm rot="16200000" flipV="1">
            <a:off x="9222533" y="2780756"/>
            <a:ext cx="1333146" cy="230757"/>
          </a:xfrm>
          <a:prstGeom prst="rightArrow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0F670-68A4-1CDD-1080-D96DA20D74AE}"/>
              </a:ext>
            </a:extLst>
          </p:cNvPr>
          <p:cNvSpPr txBox="1"/>
          <p:nvPr/>
        </p:nvSpPr>
        <p:spPr>
          <a:xfrm>
            <a:off x="9968502" y="2035830"/>
            <a:ext cx="987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AA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40D34-C539-09DF-1F63-62EE88AA4094}"/>
              </a:ext>
            </a:extLst>
          </p:cNvPr>
          <p:cNvSpPr txBox="1"/>
          <p:nvPr/>
        </p:nvSpPr>
        <p:spPr>
          <a:xfrm>
            <a:off x="5150419" y="547926"/>
            <a:ext cx="189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Wednesday, 7 PM</a:t>
            </a:r>
          </a:p>
        </p:txBody>
      </p:sp>
    </p:spTree>
    <p:extLst>
      <p:ext uri="{BB962C8B-B14F-4D97-AF65-F5344CB8AC3E}">
        <p14:creationId xmlns:p14="http://schemas.microsoft.com/office/powerpoint/2010/main" val="192509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C1A53-7EFA-AEC8-D8EA-BA76511D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" y="0"/>
            <a:ext cx="121744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21D8A-D632-9391-F697-5E976FFF03CC}"/>
              </a:ext>
            </a:extLst>
          </p:cNvPr>
          <p:cNvSpPr txBox="1"/>
          <p:nvPr/>
        </p:nvSpPr>
        <p:spPr>
          <a:xfrm>
            <a:off x="8511723" y="706582"/>
            <a:ext cx="3671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Disregard posted hours, door will be open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34406-AF08-164D-98F3-55B1AAA05DA2}"/>
              </a:ext>
            </a:extLst>
          </p:cNvPr>
          <p:cNvSpPr/>
          <p:nvPr/>
        </p:nvSpPr>
        <p:spPr>
          <a:xfrm>
            <a:off x="10515600" y="346364"/>
            <a:ext cx="346364" cy="36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4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10F9E-6024-8BB8-6A99-C938B4BE8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29"/>
            <a:ext cx="12192000" cy="681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57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903a443-af33-4ed4-acf5-ee613bcb2f59}" enabled="0" method="" siteId="{8903a443-af33-4ed4-acf5-ee613bcb2f5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36</Words>
  <Application>Microsoft Office PowerPoint</Application>
  <PresentationFormat>ワイド画面</PresentationFormat>
  <Paragraphs>6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Stencil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Boyd, Derek CIV DHA (USA)</dc:creator>
  <cp:lastModifiedBy>リサ子 田場</cp:lastModifiedBy>
  <cp:revision>5</cp:revision>
  <dcterms:created xsi:type="dcterms:W3CDTF">2024-12-16T22:50:28Z</dcterms:created>
  <dcterms:modified xsi:type="dcterms:W3CDTF">2025-12-01T08:07:57Z</dcterms:modified>
</cp:coreProperties>
</file>